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6_ido.py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6_wedo.py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52F49ABB-56A4-4159-BA7C-8AFE1A0C789E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8451F8-42D5-403D-8148-D08A3B01C97D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LESSON 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EC6929-C09E-4DAD-A314-8D608D32C76D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Finding and Fixing Bugs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50DE5C-E764-4321-8C5E-7C2E950EB71B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Find, explain and fix errors while improving creative Python outcomes.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9CCF90-C666-4985-A539-5A7ABE32DCFA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87978C-BE50-4288-A064-AB9F0A58A26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25995E-CEEF-4E6E-AEEA-D5A1A23E54E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79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5A1474E0-77E1-4049-BB24-B89969DB59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7B6B71-2D76-44F2-841C-5697A11D23E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C045D8-E48F-416F-9838-23074FA30CB7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6_fix.png">
            <a:extLst>
              <a:ext uri="{FF2B5EF4-FFF2-40B4-BE49-F238E27FC236}">
                <a16:creationId xmlns:a16="http://schemas.microsoft.com/office/drawing/2014/main" id="{90147981-60F0-4B3A-AB10-98E80AB8A16C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745062" y="1619250"/>
            <a:ext cx="4701876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F29A5C6-92B2-47C9-BFD6-6C518C1F9CEB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D7E41D-2CA6-4E02-9993-A8F660B7D1FD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528935-BCA4-4281-8C4D-CC3B7AC130ED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80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65767E82-7F9F-43E9-B577-9BD03B389955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413C3F6-49EA-439B-95FD-B248852A8E7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972967-784E-4080-A308-ADBAFA96B0D5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13F60783-97C4-4BF8-A251-DAF62D12CE0C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7E75C3-1B9B-42AB-BA16-A3947D27E9A9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spot a syntax error.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A0B15B58-FBF5-40DC-97D8-26E805BBF77D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CA8E65-4FB5-4297-AF53-EAF0BFC66F48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test code after changes.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C901C1B8-B644-457C-A975-B4637E8ED37E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457788-8372-404A-A807-82BE15B78102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explain how I fixed a bug.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855CE7-90D0-4121-8BB2-DC76FD1C1B1B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FC527B-8829-42F2-A376-4BF8815CCD7E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14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C6B2566F-5D78-4B26-AE25-0BA87E28E87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A485CB9-6109-4A40-9B69-B1CBACF35D1E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80623C-3187-4C71-8C67-ECABBD6609B5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9CFFBBBC-68F1-4506-B448-156D936EC7BE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D0E332-49A3-40B2-A33F-B9D5B1CF9701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What debugging strategy helped you most today?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22EF2-8A5D-475C-8E9E-9091492B696E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97B929-D0F4-4C3D-B348-30FEC1E72ADC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A10D99-F059-44EA-87AE-188015A8446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9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C75143E4-D644-447E-82D1-F5D3316A53E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672BEC-F4AB-4D68-947D-1D7155C24C90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LESSON 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B3D63E-3651-4298-B2D1-C0866EDB89F6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CDF42257-7497-444A-AED2-3123C855CF7A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89E470-68F3-487F-9766-AF79033B3E82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Find, explain and fix errors while improving creative Python outcomes.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7879DB3C-FBBC-4D27-B468-B9C48B12EDB9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AE2BC7-F86D-480E-B38F-E7E1D00352F0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536679-7CB0-4D5B-8207-06A0FECB32C9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debugging   •   syntax   •   testing   •   improvement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7D2BD8-632D-4C98-BC9B-300316D0F51A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0F1215-2100-4EFA-B66C-9A92E644DDF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60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DDA022FD-DC35-47C4-A89D-BCFACA6604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44FA48-EED1-44A5-AEBE-0B86BB29CF91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79623E-AFC8-4E90-B11C-5F2C93DDBCFC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Find the Bug</a:t>
            </a:r>
          </a:p>
        </p:txBody>
      </p:sp>
      <p:sp>
        <p:nvSpPr>
          <p:cNvPr id="4" name="code-card">
            <a:extLst>
              <a:ext uri="{FF2B5EF4-FFF2-40B4-BE49-F238E27FC236}">
                <a16:creationId xmlns:a16="http://schemas.microsoft.com/office/drawing/2014/main" id="{F843D751-B43C-432F-92BD-8EAF04EB234B}"/>
              </a:ext>
            </a:extLst>
          </p:cNvPr>
          <p:cNvSpPr>
            <a:spLocks noGrp="1"/>
          </p:cNvSpPr>
          <p:nvPr/>
        </p:nvSpPr>
        <p:spPr>
          <a:xfrm>
            <a:off x="857250" y="1504950"/>
            <a:ext cx="4762500" cy="3905250"/>
          </a:xfrm>
          <a:prstGeom prst="roundRect">
            <a:avLst>
              <a:gd name="adj" fmla="val 2927"/>
            </a:avLst>
          </a:prstGeom>
          <a:solidFill>
            <a:srgbClr val="050610"/>
          </a:solidFill>
          <a:ln w="11430">
            <a:solidFill>
              <a:srgbClr val="6F44CE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DDD652-BEAC-4E59-B61B-5072023FA949}"/>
              </a:ext>
            </a:extLst>
          </p:cNvPr>
          <p:cNvSpPr>
            <a:spLocks noGrp="1"/>
          </p:cNvSpPr>
          <p:nvPr/>
        </p:nvSpPr>
        <p:spPr>
          <a:xfrm>
            <a:off x="1085850" y="1714500"/>
            <a:ext cx="4305300" cy="34861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for i in range(4)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    forward(100)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    right(90)</a:t>
            </a:r>
          </a:p>
        </p:txBody>
      </p:sp>
      <p:sp>
        <p:nvSpPr>
          <p:cNvPr id="6" name="questions">
            <a:extLst>
              <a:ext uri="{FF2B5EF4-FFF2-40B4-BE49-F238E27FC236}">
                <a16:creationId xmlns:a16="http://schemas.microsoft.com/office/drawing/2014/main" id="{0EF3F84D-1745-4B6F-85F9-C23DFD602115}"/>
              </a:ext>
            </a:extLst>
          </p:cNvPr>
          <p:cNvSpPr>
            <a:spLocks noGrp="1"/>
          </p:cNvSpPr>
          <p:nvPr/>
        </p:nvSpPr>
        <p:spPr>
          <a:xfrm>
            <a:off x="6000750" y="1504950"/>
            <a:ext cx="5334000" cy="3905250"/>
          </a:xfrm>
          <a:prstGeom prst="roundRect">
            <a:avLst>
              <a:gd name="adj" fmla="val 3902"/>
            </a:avLst>
          </a:prstGeom>
          <a:solidFill>
            <a:srgbClr val="121126"/>
          </a:solidFill>
          <a:ln w="11430">
            <a:solidFill>
              <a:srgbClr val="43336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29E825-A423-44E3-9E45-9FD528BCFEC6}"/>
              </a:ext>
            </a:extLst>
          </p:cNvPr>
          <p:cNvSpPr>
            <a:spLocks noGrp="1"/>
          </p:cNvSpPr>
          <p:nvPr/>
        </p:nvSpPr>
        <p:spPr>
          <a:xfrm>
            <a:off x="6286500" y="1809750"/>
            <a:ext cx="238125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10D3C7"/>
                </a:solidFill>
              </a:defRPr>
            </a:pPr>
            <a:r>
              <a:rPr sz="1950" b="1">
                <a:solidFill>
                  <a:srgbClr val="10D3C7"/>
                </a:solidFill>
              </a:rPr>
              <a:t>Questions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F1A8B9-899C-4162-ADC0-990CEF1CABF0}"/>
              </a:ext>
            </a:extLst>
          </p:cNvPr>
          <p:cNvSpPr>
            <a:spLocks noGrp="1"/>
          </p:cNvSpPr>
          <p:nvPr/>
        </p:nvSpPr>
        <p:spPr>
          <a:xfrm>
            <a:off x="6286500" y="2343150"/>
            <a:ext cx="4762500" cy="2095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Can you spot the mistake?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error might appear?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How would you fix it?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Why is testing important?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DFB1A7-5A08-4414-9BA8-22A0296AAA5F}"/>
              </a:ext>
            </a:extLst>
          </p:cNvPr>
          <p:cNvSpPr>
            <a:spLocks noGrp="1"/>
          </p:cNvSpPr>
          <p:nvPr/>
        </p:nvSpPr>
        <p:spPr>
          <a:xfrm>
            <a:off x="6286500" y="4781550"/>
            <a:ext cx="476250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75" b="1">
                <a:solidFill>
                  <a:srgbClr val="FFD4E8"/>
                </a:solidFill>
              </a:defRPr>
            </a:pPr>
            <a:r>
              <a:rPr sz="1575" b="1">
                <a:solidFill>
                  <a:srgbClr val="FFD4E8"/>
                </a:solidFill>
              </a:rPr>
              <a:t>Stretch: What shape should the corrected code draw?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3580D0-71EC-452A-8CD0-184A4496E314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4881FD-6FD4-420C-9CCA-86856E22BA4C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46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B085C35A-4202-4A5F-9311-FF1FB2C222B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E03C38-91CE-45C2-A157-BE030A0B51C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52773B-C177-4808-9FBD-CAC9E4F43794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7BFA513A-4C2D-49F5-9FEE-CFFCEE629512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DAFCB6-9492-4A8B-8203-A3C3A3C046FE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What is an integer?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E822FE7F-4C13-4441-9505-21D616AA02AC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322ADF-28DD-4AD9-B2C9-E9B12345A634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What is a string?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BB71211A-97CD-4B89-BA34-EF28CE0ACE1F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255F26-64FE-4927-8E1F-B706F8E5CF97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How can random values change output?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95A4A79-CF58-454E-A987-A311F68A79C7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162FF3-65DC-4BA6-B66A-D3A2F903FA1D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389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91229F87-F078-4ADC-8E57-73AA9A1AF5B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7E911D-9556-4C5B-8CBB-9E453C4421F7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A4AE20-FA69-4E9E-8902-92DBBED49335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F13D088F-9B7F-457E-8F0A-E7B32FD7B3FB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C3CCB5-C778-4F28-8090-816234109D32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Debugging means finding and fixing errors.</a:t>
            </a:r>
            <a:br/>
            <a:r>
              <a:rPr sz="2550" b="1">
                <a:solidFill>
                  <a:srgbClr val="F8FBFF"/>
                </a:solidFill>
              </a:rPr>
              <a:t>Good programmers test small changes and use error messages as clues.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A80BAE-D574-498F-920E-55220BAFD9B0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674A57-1594-49D6-999D-6C62DECFF5E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E6671F-F79E-4AA5-BD7E-74FFEB2596B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114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5ADCDD8C-A143-7B34-FC2D-6C5EBB97F2E3}"/>
              </a:ext>
            </a:extLst>
          </p:cNvPr>
          <p:cNvSpPr/>
          <p:nvPr/>
        </p:nvSpPr>
        <p:spPr>
          <a:xfrm>
            <a:off x="3019100" y="1879600"/>
            <a:ext cx="6153801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EEC585-AC43-44FA-97A1-0F52CFC1FE35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DEDE4-0B4F-4CE4-965E-769FCD0D44ED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732E4F-135D-4DFF-A813-DE1513B14084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479023FE-3C84-D932-7654-A71326E3D147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I DO" descr="Mu Editor screenshot showing Lesson I DO debugging creative code">
            <a:extLst>
              <a:ext uri="{FF2B5EF4-FFF2-40B4-BE49-F238E27FC236}">
                <a16:creationId xmlns:a16="http://schemas.microsoft.com/office/drawing/2014/main" id="{1B412535-9621-75BE-A492-9C03D29EA0A5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700" y="1981200"/>
            <a:ext cx="5950601" cy="4572000"/>
          </a:xfrm>
          <a:prstGeom prst="rect">
            <a:avLst/>
          </a:prstGeom>
        </p:spPr>
      </p:pic>
      <p:sp>
        <p:nvSpPr>
          <p:cNvPr id="15" name="Download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C60E2C0A-973B-828C-1E04-5D31C69FB7E4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07A3B841-FD65-BF5F-13D4-001A3F6B3387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I_do_we_do/lesson6_ido.py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499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A4820A88-44B7-5327-665A-8332F534A144}"/>
              </a:ext>
            </a:extLst>
          </p:cNvPr>
          <p:cNvSpPr/>
          <p:nvPr/>
        </p:nvSpPr>
        <p:spPr>
          <a:xfrm>
            <a:off x="3207945" y="1879600"/>
            <a:ext cx="5776110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F415B37-A3E7-4550-A310-F38A3714390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525EF4-12B4-45F5-9D92-E196753704E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907AF8-8557-4D54-9B91-B98FC346D738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646B8C82-AFBF-4A66-9983-57AC0E24D730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WE DO" descr="Mu Editor screenshot showing Lesson WE DO debugging creative code">
            <a:extLst>
              <a:ext uri="{FF2B5EF4-FFF2-40B4-BE49-F238E27FC236}">
                <a16:creationId xmlns:a16="http://schemas.microsoft.com/office/drawing/2014/main" id="{D1A26748-FBF0-9FC3-8D02-99C5EE742906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545" y="1981200"/>
            <a:ext cx="5572911" cy="4572000"/>
          </a:xfrm>
          <a:prstGeom prst="rect">
            <a:avLst/>
          </a:prstGeom>
        </p:spPr>
      </p:pic>
      <p:sp>
        <p:nvSpPr>
          <p:cNvPr id="15" name="Download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C20D3863-74D6-682F-013D-AE65D4FD07F7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E3433525-E912-12DA-C57C-975D0770DD02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I_do_we_do/lesson6_wedo.py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017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2308F749-B709-4286-A24A-8ACFF4D9772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A40380-F56F-456E-B0EF-34026D29A7F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B5B3D2-A92E-41B0-AF7E-C09B8FB7EAC7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21DCC8C9-2426-4CA9-9169-443B66F1C59D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29C4D6-AA7E-4F6C-B6E2-66CB9BC1F290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Improve a creative program by finding and fixing errors.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0A5CA0-3B40-4E93-A3C0-01EC7E0FFD5B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58185-EAFB-40CF-BA8B-B03F481A670F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68C8D9-CB5B-4F56-8021-9FB12FB0806A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13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F9B85250-7E97-4952-9562-AEF4B0B0BEC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608550-7FCA-459F-89EF-55EF3C4DE0C6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954053-261B-4D1E-8CE4-099E46ED1D06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7882D39D-2BB3-4F5E-BB66-1C25B99FD810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9C21FF-58CA-47F4-A45E-00712D19B198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Record one bug, the fix, and how the output improved.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2260AE-9352-4CDB-BBAD-3D2A791D5256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73F5A8-5538-459B-87FB-F133EAABE6D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DBA8F6-28EB-44BF-9C8C-A9AF9DC96CF3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15810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Microsoft Office PowerPoint</Application>
  <DocSecurity>0</DocSecurity>
  <PresentationFormat>Widescreen</PresentationFormat>
  <Paragraphs>81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[Staff] Angela Owen</cp:lastModifiedBy>
  <cp:revision>2</cp:revision>
  <dcterms:created xsi:type="dcterms:W3CDTF">2026-06-27T05:23:45Z</dcterms:created>
  <dcterms:modified xsi:type="dcterms:W3CDTF">2026-06-28T08:35:24Z</dcterms:modified>
</cp:coreProperties>
</file>