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5_ido.py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5_wedo.py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A4C5CFC9-00D8-431F-9721-939404023F01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22E97F-43FB-4E6A-9F93-E87413364A31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BBB865-8E6F-4103-8788-2C52E1C67C56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Generative Art with Data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910817-3929-4967-977B-7FF54FCD42AF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Use data types and random values to create controlled variation.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55790C-9518-4D98-8CB4-DE3CD7EDC09C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B3E0B5-D1EC-4915-AC09-CBBDEEF0AAE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D53D3C-BF9B-447B-9D9E-AE1B4EB74FB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48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0A2E1949-BB61-4543-A2BB-32A46867F58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B059AC-C73E-4CB0-8F78-3C64B92B95DD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0B5862-8A5A-42B3-A7EE-14537F05BEDD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5.png">
            <a:extLst>
              <a:ext uri="{FF2B5EF4-FFF2-40B4-BE49-F238E27FC236}">
                <a16:creationId xmlns:a16="http://schemas.microsoft.com/office/drawing/2014/main" id="{67F9B052-3D99-4040-9A83-7D3FC18DE66C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495601" y="1619250"/>
            <a:ext cx="5200797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C5E465C-E17B-4068-9F59-EF635666D773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FAC6F5-404B-485A-BB83-C84D48764055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C357F8-3F14-4591-81F3-602BA7F91FB1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07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CBEA353F-E03A-4184-A895-D3EE2802EF3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9374DE-1451-4659-93A4-B58DF309CCC3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4686A0-135D-416C-A96F-92AE1F2C05F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C928D69A-C4AB-464F-93D6-46CCB6B7E440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114A5D-1FB7-4A40-BD97-154F3CBAB686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identify integers and strings.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A82A8546-5F72-43AE-BFB4-463304BF3E29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1F3E1D-5F75-4889-8AF4-8013A6A9E83D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use random values.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79CCC314-5641-4994-81FC-DF0A7BED976E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7ED6D55-66DD-4472-A3FA-95FDCA4884CA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controlled variation.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BAA672-7E32-499F-A6F3-8D649D373104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FDE1D2-F5C6-4BAC-9341-360991CD18C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18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72017386-C031-4809-97A9-FB7E0B02583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4BF7F8-AF8A-45BC-B4D4-EAC6DF27408C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D431D7-F6A3-4955-AE27-C8541857BD1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E2DEB6AA-F3C0-43CF-A89D-E5E0578D4137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C4CBCA-2F12-4CF5-B33C-6E9132874735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How did random values change your artwork?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D868B1-1AB4-4B59-BF7F-05974BC853F3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112B23-04EB-44B9-A41F-50E82273688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B2A98D-92BC-4D7F-A8F5-C4DA7ED65E7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58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7D8DCD20-F681-47B2-BFF4-F3DF1DD02DB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A3A39D-2104-40F1-A4AA-6EC5D8C5D68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46B3BE-0408-4830-AF3D-5ED7B610213B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7DBD3273-BD2F-48E8-9C92-3531AE17B230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B16E60-2B56-41FB-8C17-D566B5DE513F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Use data types and random values to create controlled variation.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C27F4679-4B3D-4CAD-B4DB-D2B1492A76B5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BA4E38-66A9-4B30-81C0-2AC4F4B71A49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60C88D-DF13-45DB-8430-66D0F4882681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integer   •   string   •   random   •   data type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A361A9-CF83-4DF1-997A-E3D30814D32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B7DD6E-F2A7-4564-B211-A7BBC0C53E4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9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ADD2B828-D187-44F3-B3A8-048992CF087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F25CB1-A170-46E7-9C3D-0EAEE827A230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F0375F-70B0-4E2E-820C-4A5F78C09938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Sort the Data</a:t>
            </a:r>
          </a:p>
        </p:txBody>
      </p:sp>
      <p:sp>
        <p:nvSpPr>
          <p:cNvPr id="4" name="code-card">
            <a:extLst>
              <a:ext uri="{FF2B5EF4-FFF2-40B4-BE49-F238E27FC236}">
                <a16:creationId xmlns:a16="http://schemas.microsoft.com/office/drawing/2014/main" id="{771E975C-EF69-495D-9C1C-B37F37CF6DEE}"/>
              </a:ext>
            </a:extLst>
          </p:cNvPr>
          <p:cNvSpPr>
            <a:spLocks noGrp="1"/>
          </p:cNvSpPr>
          <p:nvPr/>
        </p:nvSpPr>
        <p:spPr>
          <a:xfrm>
            <a:off x="857250" y="1504950"/>
            <a:ext cx="4762500" cy="3905250"/>
          </a:xfrm>
          <a:prstGeom prst="roundRect">
            <a:avLst>
              <a:gd name="adj" fmla="val 2927"/>
            </a:avLst>
          </a:prstGeom>
          <a:solidFill>
            <a:srgbClr val="050610"/>
          </a:solidFill>
          <a:ln w="11430">
            <a:solidFill>
              <a:srgbClr val="6F44CE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EAF717-E19E-4E06-B902-0EEBBAA081FB}"/>
              </a:ext>
            </a:extLst>
          </p:cNvPr>
          <p:cNvSpPr>
            <a:spLocks noGrp="1"/>
          </p:cNvSpPr>
          <p:nvPr/>
        </p:nvSpPr>
        <p:spPr>
          <a:xfrm>
            <a:off x="1085850" y="1714500"/>
            <a:ext cx="4305300" cy="3486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12      "blue"     50      "teal"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100     "flower"   36      "circle"</a:t>
            </a:r>
          </a:p>
        </p:txBody>
      </p:sp>
      <p:sp>
        <p:nvSpPr>
          <p:cNvPr id="6" name="questions">
            <a:extLst>
              <a:ext uri="{FF2B5EF4-FFF2-40B4-BE49-F238E27FC236}">
                <a16:creationId xmlns:a16="http://schemas.microsoft.com/office/drawing/2014/main" id="{27782023-B03B-4667-87BE-D5C37FC01703}"/>
              </a:ext>
            </a:extLst>
          </p:cNvPr>
          <p:cNvSpPr>
            <a:spLocks noGrp="1"/>
          </p:cNvSpPr>
          <p:nvPr/>
        </p:nvSpPr>
        <p:spPr>
          <a:xfrm>
            <a:off x="6000750" y="1504950"/>
            <a:ext cx="5334000" cy="3905250"/>
          </a:xfrm>
          <a:prstGeom prst="roundRect">
            <a:avLst>
              <a:gd name="adj" fmla="val 3902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B5F71F-4379-4952-B69A-D7EAC8E8D169}"/>
              </a:ext>
            </a:extLst>
          </p:cNvPr>
          <p:cNvSpPr>
            <a:spLocks noGrp="1"/>
          </p:cNvSpPr>
          <p:nvPr/>
        </p:nvSpPr>
        <p:spPr>
          <a:xfrm>
            <a:off x="6286500" y="1809750"/>
            <a:ext cx="238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10D3C7"/>
                </a:solidFill>
              </a:defRPr>
            </a:pPr>
            <a:r>
              <a:rPr sz="1950" b="1">
                <a:solidFill>
                  <a:srgbClr val="10D3C7"/>
                </a:solidFill>
              </a:rPr>
              <a:t>Questions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C6263B-D855-4A1F-9679-BFE12FACED6B}"/>
              </a:ext>
            </a:extLst>
          </p:cNvPr>
          <p:cNvSpPr>
            <a:spLocks noGrp="1"/>
          </p:cNvSpPr>
          <p:nvPr/>
        </p:nvSpPr>
        <p:spPr>
          <a:xfrm>
            <a:off x="6286500" y="2343150"/>
            <a:ext cx="4762500" cy="2095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values are numbers?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values are text?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values could control a Turtle design?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6D88F1-B5D8-4040-8CD1-422687FD7956}"/>
              </a:ext>
            </a:extLst>
          </p:cNvPr>
          <p:cNvSpPr>
            <a:spLocks noGrp="1"/>
          </p:cNvSpPr>
          <p:nvPr/>
        </p:nvSpPr>
        <p:spPr>
          <a:xfrm>
            <a:off x="6286500" y="4781550"/>
            <a:ext cx="476250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75" b="1">
                <a:solidFill>
                  <a:srgbClr val="FFD4E8"/>
                </a:solidFill>
              </a:defRPr>
            </a:pPr>
            <a:r>
              <a:rPr sz="1575" b="1">
                <a:solidFill>
                  <a:srgbClr val="FFD4E8"/>
                </a:solidFill>
              </a:rPr>
              <a:t>Stretch: What might randint(1, 10) do?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791CC0-D2D2-4857-A042-9B736575A7E8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12F74D-082E-43AC-903E-568273AD967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22B0AD4F-1AAC-40F0-B98D-65DB9DCF39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BFBA1A-AB7E-4CF6-A3C2-8A444B1750E7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7FFFEC-1FEB-441C-80F2-A6CCDB2BE432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B8CC2DC7-FD3B-4617-920F-551D270FB282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26F2D9-6F52-4380-BFF7-92B58176452E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is a loop?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0E60BF5B-AF9D-4377-A524-F53947220499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B56A9F-9099-4F24-8197-49520C617775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What does iteration mean?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513F3DEF-B744-43AA-A5CA-33DE268C7345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32E8D8-0235-4FEE-8F0F-5E08C4181AEB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How can repeated turns create symmetry?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4E9B42-9F68-43D6-AF69-BBB9485837BB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2922BF-8903-40A8-BBAC-0E8E181CB984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4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D41CAFC5-3A93-4E36-9CB3-DB303922254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0ABC4D-EADA-410B-93FC-56B9ED4F0CB6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63E550-4ABC-4DEA-BA2D-E745DB591EFB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F1BA6EFE-E1B0-4184-B9B0-1598061F4D80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7B8A93-638D-4A93-975F-2BECB0CD6FF9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Different data types behave differently.</a:t>
            </a:r>
            <a:br/>
            <a:r>
              <a:rPr sz="2550" b="1">
                <a:solidFill>
                  <a:srgbClr val="F8FBFF"/>
                </a:solidFill>
              </a:rPr>
              <a:t>Random values can add variation while variables keep the program controllable.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40E4D9-6ACA-4337-B646-215B736DEFCE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99173C-510B-468F-8362-A4A987E67149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ADD865-087D-4A8C-BAEB-4EA6DD75FE7D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1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73A60360-A1F9-74FA-3716-D9ACF2BA60D6}"/>
              </a:ext>
            </a:extLst>
          </p:cNvPr>
          <p:cNvSpPr/>
          <p:nvPr/>
        </p:nvSpPr>
        <p:spPr>
          <a:xfrm>
            <a:off x="3015514" y="1879600"/>
            <a:ext cx="6160972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CB3729-433D-4C9B-A2F7-D2A565A9ADD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BAE6B8-647D-4DF1-9117-EFE00C9E8BEB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E0DB70-0D82-408F-9CE6-5AAF60D6E1BE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EE2C10A5-A137-8D81-F3B0-A155604E2152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data types and generative art">
            <a:extLst>
              <a:ext uri="{FF2B5EF4-FFF2-40B4-BE49-F238E27FC236}">
                <a16:creationId xmlns:a16="http://schemas.microsoft.com/office/drawing/2014/main" id="{BF9658AA-C075-5F80-4CE3-251078A03F34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114" y="1981200"/>
            <a:ext cx="5957773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488DAB8E-784F-DAA6-8962-0B3D8A51CEE7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02BCA295-26AA-2716-5781-53A468E422AE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I_do_we_do/lesson5_ido.py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2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1221DEBB-37B2-8C85-3C3E-31E6E3195107}"/>
              </a:ext>
            </a:extLst>
          </p:cNvPr>
          <p:cNvSpPr/>
          <p:nvPr/>
        </p:nvSpPr>
        <p:spPr>
          <a:xfrm>
            <a:off x="3810429" y="1879600"/>
            <a:ext cx="4571142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BC9D31-7B3A-430A-9DEB-73BC93883B99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9938F-835B-47D7-828F-A7714C3B855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1C65C6-E839-4A02-BF05-F164FEC8003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7031732D-9BA5-D72B-373B-5834EE28C3C8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data types and generative art">
            <a:extLst>
              <a:ext uri="{FF2B5EF4-FFF2-40B4-BE49-F238E27FC236}">
                <a16:creationId xmlns:a16="http://schemas.microsoft.com/office/drawing/2014/main" id="{B1ADBEA7-FFC8-A0A0-6F8C-5EB25E6E77F2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029" y="1981200"/>
            <a:ext cx="4367942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467B81CA-783E-B28F-EDCC-2105FEDD8DC2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1F282F02-7AE2-174C-D550-307926F7370B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I_do_we_do/lesson5_wedo.py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2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2A44AA8E-AF32-4C23-B11E-D6D596D34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8F1C13-53D9-4D02-A848-7FCE635858E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CCC7F3-9205-41F9-9352-7DAABB631D12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44D30D68-A6A4-4CBA-9F3A-BEB77EB5BCC6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F53F7B-7F0D-4E43-982E-3B71FBD60ED9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Create a controlled generative artwork using data and random values.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7147A8-A3AA-4B56-AB79-75916C78D8F5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873234-5C1D-47A2-AD40-8D3E4390057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D767D9-B8DF-4653-8551-AA7CEEA9845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634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6EBD7D31-1D53-4DF1-9BC0-181FA69DECD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63B651-822B-4DEB-843A-E3F919D3EED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28830F-6BB2-419E-9212-49835AA1C3F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C074774D-FE89-4727-8897-CC878E24AA1E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B5ECAD-1B8C-4592-8749-32B9B36A2748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Sort data types and explain one random outcome.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8E95FC-76EF-4E8B-8493-1729B2D941A8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B3EF39-ED3A-4D6A-80C0-B8C6B85A5E5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3CA942-B056-45E0-9483-05E81E952DC5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01063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DocSecurity>0</DocSecurity>
  <PresentationFormat>Widescreen</PresentationFormat>
  <Paragraphs>79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2026-06-27T05:23:45Z</dcterms:created>
  <dcterms:modified xsi:type="dcterms:W3CDTF">2026-06-28T08:35:24Z</dcterms:modified>
</cp:coreProperties>
</file>